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4" r:id="rId3"/>
    <p:sldId id="263" r:id="rId4"/>
    <p:sldId id="260" r:id="rId5"/>
    <p:sldId id="261" r:id="rId6"/>
    <p:sldId id="262" r:id="rId7"/>
    <p:sldId id="276" r:id="rId8"/>
    <p:sldId id="277" r:id="rId9"/>
    <p:sldId id="278" r:id="rId10"/>
    <p:sldId id="280" r:id="rId11"/>
    <p:sldId id="281" r:id="rId12"/>
    <p:sldId id="282" r:id="rId13"/>
    <p:sldId id="283" r:id="rId14"/>
    <p:sldId id="28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4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798" y="-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AutoShape 2" descr="ÐÐ°ÑÑÐ¸Ð½ÐºÐ¸ Ð¿Ð¾ Ð·Ð°Ð¿ÑÐ¾ÑÑ ÑÑÐºÐ°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ÐÐ°ÑÑÐ¸Ð½ÐºÐ¸ Ð¿Ð¾ Ð·Ð°Ð¿ÑÐ¾ÑÑ ÑÑÐºÐ°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2" descr="ÐÐ°ÑÑÐ¸Ð½ÐºÐ¸ Ð¿Ð¾ Ð·Ð°Ð¿ÑÐ¾ÑÑ Ð´ÐµÐ½Ñ Ð¼Ð°ÑÐµÑ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ÐÐ°ÑÑÐ¸Ð½ÐºÐ¸ Ð¿Ð¾ Ð·Ð°Ð¿ÑÐ¾ÑÑ Ð´ÐµÐ½Ñ Ð¼Ð°ÑÐµÑ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ÐÐ°ÑÑÐ¸Ð½ÐºÐ¸ Ð¿Ð¾ Ð·Ð°Ð¿ÑÐ¾ÑÑ Ð´ÐµÐ½Ñ Ð¼Ð°ÑÐµÑ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4" name="AutoShape 2" descr="ÐÐ°ÑÑÐ¸Ð½ÐºÐ¸ Ð¿Ð¾ Ð·Ð°Ð¿ÑÐ¾ÑÑ Ð²ÐµÐ»Ð¸ÐºÐ¸Ð¹ ÑÑÑÑ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ÐÐ°ÑÑÐ¸Ð½ÐºÐ¸ Ð¿Ð¾ Ð·Ð°Ð¿ÑÐ¾ÑÑ Ð²ÐµÐ»Ð¸ÐºÐ¸Ð¹ ÑÑÑÑ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ÐÐ°ÑÑÐ¸Ð½ÐºÐ¸ Ð¿Ð¾ Ð·Ð°Ð¿ÑÐ¾ÑÑ Ð²ÐµÐ»Ð¸ÐºÐ¸Ð¹ ÑÑÑÑ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899592" y="1412776"/>
            <a:ext cx="7632700" cy="2592387"/>
          </a:xfrm>
          <a:prstGeom prst="rect">
            <a:avLst/>
          </a:prstGeom>
        </p:spPr>
        <p:txBody>
          <a:bodyPr/>
          <a:lstStyle/>
          <a:p>
            <a:pPr marL="800100" lvl="1" indent="-342900" algn="just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«Нравственно-патриотическое воспитание дошкольников</a:t>
            </a:r>
            <a:endParaRPr lang="ru-RU" sz="3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через организацию работы по краеведению»</a:t>
            </a:r>
            <a:endParaRPr lang="ru-RU" sz="3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600" b="1" dirty="0" smtClean="0">
                <a:solidFill>
                  <a:srgbClr val="7030A0"/>
                </a:solidFill>
              </a:rPr>
              <a:t> 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Клочихина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Елена Валентиновна</a:t>
            </a:r>
          </a:p>
          <a:p>
            <a:pPr marL="342900" marR="0" lvl="0" indent="-342900" algn="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МАДОУ «Детский сад № 27»</a:t>
            </a:r>
          </a:p>
          <a:p>
            <a:pPr marL="342900" marR="0" lvl="0" indent="-342900" algn="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Рисунок 11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115616" y="877943"/>
            <a:ext cx="7236296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Мастер-класс для педагогов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«Поморские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козули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Беломорья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C:\Users\Elena\Desktop\483329820863ddd07c697o-bcfd329e7b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420888"/>
            <a:ext cx="5256584" cy="36892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AutoShape 2" descr="https://static.tildacdn.com/tild6166-6435-4262-b865-306636653839/36_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39" name="Picture 3" descr="C:\Users\Elena\Desktop\36_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48680"/>
            <a:ext cx="7992888" cy="5760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Скругленный прямоугольник 8"/>
          <p:cNvSpPr/>
          <p:nvPr/>
        </p:nvSpPr>
        <p:spPr>
          <a:xfrm>
            <a:off x="9972600" y="2492896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ÐÐ°ÑÑÐ¸Ð½ÐºÐ¸ Ð¿Ð¾ Ð·Ð°Ð¿ÑÐ¾ÑÑ Ð´ÐµÐ»ÑÑÐ¸Ð½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Ð°ÑÑÐ¸Ð½ÐºÐ¸ Ð¿Ð¾ Ð·Ð°Ð¿ÑÐ¾ÑÑ Ð´ÐµÐ»ÑÑÐ¸Ð½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4" name="AutoShape 6" descr="ÐÐ°ÑÑÐ¸Ð½ÐºÐ¸ Ð¿Ð¾ Ð·Ð°Ð¿ÑÐ¾ÑÑ Ð´ÐµÐ»ÑÑÐ¸Ð½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6" name="AutoShape 8" descr="ÐÐ°ÑÑÐ¸Ð½ÐºÐ¸ Ð¿Ð¾ Ð·Ð°Ð¿ÑÐ¾ÑÑ Ð´ÐµÐ»ÑÑÐ¸Ð½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8" name="AutoShape 10" descr="ÐÐ°ÑÑÐ¸Ð½ÐºÐ¸ Ð¿Ð¾ Ð·Ð°Ð¿ÑÐ¾ÑÑ Ð´ÐµÐ»ÑÑÐ¸Ð½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0" name="AutoShape 2" descr="ÐÐ°ÑÑÐ¸Ð½ÐºÐ¸ Ð¿Ð¾ Ð·Ð°Ð¿ÑÐ¾ÑÑ ÑÑÐ»ÑÐ¿Ð°Ð½Ñ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18" name="AutoShape 2" descr="ÐÐ°ÑÑÐ¸Ð½ÐºÐ¸ Ð¿Ð¾ Ð·Ð°Ð¿ÑÐ¾ÑÑ Ð¢ÐÐÐ¢Ð  ÐÐ ÐÐÐÐÐÐ¥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2" name="AutoShape 6" descr="ÐÐ°ÑÑÐ¸Ð½ÐºÐ¸ Ð¿Ð¾ Ð·Ð°Ð¿ÑÐ¾ÑÑ Ð¢ÐÐÐ¢Ð  ÐÐ ÐÐÐÐÐÐ¥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4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6" name="AutoShape 10" descr="ÐÐ°ÑÑÐ¸Ð½ÐºÐ¸ Ð¿Ð¾ Ð·Ð°Ð¿ÑÐ¾ÑÑ Ð¢ÐÐÐ¢Ð  ÐÐ ÐÐÐÐÐÐ¥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9" name="AutoShape 13" descr="ÐÐ°ÑÑÐ¸Ð½ÐºÐ¸ Ð¿Ð¾ Ð·Ð°Ð¿ÑÐ¾ÑÑ Ð¢ÐÐÐ¢Ð   ÐÐ Ð¡Ð¢ÐÐÐÐÐ§ÐÐÐÐ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6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ÐÐ°ÑÑÐ¸Ð½ÐºÐ¸ Ð¿Ð¾ Ð·Ð°Ð¿ÑÐ¾ÑÑ ÑÐ¾Ð½ Ð´Ð»Ñ Ð¿ÑÐµÐ·ÐµÐ½ÑÐ°ÑÐ¸Ð¸ Ð·Ð´Ð¾ÑÐ¾Ð²Ñ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755576" y="764704"/>
            <a:ext cx="6984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Созать</a:t>
            </a:r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образ «</a:t>
            </a:r>
            <a:r>
              <a:rPr lang="ru-RU" sz="4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Рдина</a:t>
            </a:r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Рисунок 18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3" name="Picture 1" descr="C:\Users\Elena\Desktop\EYCvuwoWkAI3pX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484784"/>
            <a:ext cx="7124441" cy="47318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Прямоугольник 20"/>
          <p:cNvSpPr/>
          <p:nvPr/>
        </p:nvSpPr>
        <p:spPr>
          <a:xfrm>
            <a:off x="1115616" y="692696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Поморы – этническая группа русского населения.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961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 descr="ÐÐ°ÑÑÐ¸Ð½ÐºÐ¸ Ð¿Ð¾ Ð·Ð°Ð¿ÑÐ¾ÑÑ Ð¢ÐÐÐ¢Ð   Ð¢ÐÐÐÐ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ÐÐ°ÑÑÐ¸Ð½ÐºÐ¸ Ð¿Ð¾ Ð·Ð°Ð¿ÑÐ¾ÑÑ Ð¢ÐÐÐ¢Ð   Ð¢ÐÐÐÐ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2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ÐÐ°ÑÑÐ¸Ð½ÐºÐ¸ Ð¿Ð¾ Ð·Ð°Ð¿ÑÐ¾ÑÑ Ð²Ð¾ÑÑÐ¸Ð½Ð° Ð´ÐµÐ´ Ð¼Ð¾ÑÐ¾Ð·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ÐÐ°ÑÑÐ¸Ð½ÐºÐ¸ Ð¿Ð¾ Ð·Ð°Ð¿ÑÐ¾ÑÑ ÐºÐ¾Ð½ÑÐµÑ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Рисунок 14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9" name="Picture 1" descr="C:\Users\Elena\Desktop\25-idej-diy-tovarov11-157985483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412776"/>
            <a:ext cx="7232939" cy="47951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TextBox 19"/>
          <p:cNvSpPr txBox="1"/>
          <p:nvPr/>
        </p:nvSpPr>
        <p:spPr>
          <a:xfrm>
            <a:off x="1619672" y="620688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Куклы панки, кони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9672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0" name="AutoShape 2" descr="ÐÐ°ÑÑÐ¸Ð½ÐºÐ¸ Ð¿Ð¾ Ð·Ð°Ð¿ÑÐ¾ÑÑ Ð¢ÐÐÐ¢Ð   ÐÐ Ð¡Ð¢ÐÐÐÐÐ§ÐÐÐÐ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ÐÐ°ÑÑÐ¸Ð½ÐºÐ¸ Ð¿Ð¾ Ð·Ð°Ð¿ÑÐ¾ÑÑ Ð¢ÐÐÐ¢Ð   ÐÐ Ð¡Ð¢ÐÐÐÐÐ§ÐÐÐÐ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" name="AutoShape 2" descr="ÐÐ°ÑÑÐ¸Ð½ÐºÐ¸ Ð¿Ð¾ Ð·Ð°Ð¿ÑÐ¾ÑÑ Ð°Ð¿ÐµÐ»ÑÑÐ¸Ð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3" name="AutoShape 7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5" name="Picture 1" descr="C:\Users\Elena\Desktop\QFYIXxY-198.jpg"/>
          <p:cNvPicPr>
            <a:picLocks noChangeAspect="1" noChangeArrowheads="1"/>
          </p:cNvPicPr>
          <p:nvPr/>
        </p:nvPicPr>
        <p:blipFill>
          <a:blip r:embed="rId3" cstate="print"/>
          <a:srcRect t="2516" r="1887"/>
          <a:stretch>
            <a:fillRect/>
          </a:stretch>
        </p:blipFill>
        <p:spPr bwMode="auto">
          <a:xfrm>
            <a:off x="827584" y="692696"/>
            <a:ext cx="7488832" cy="55806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10281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AutoShape 2" descr="ÐÐ°ÑÑÐ¸Ð½ÐºÐ¸ Ð¿Ð¾ Ð·Ð°Ð¿ÑÐ¾ÑÑ ÑÐ¸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ÐÐ°ÑÑÐ¸Ð½ÐºÐ¸ Ð¿Ð¾ Ð·Ð°Ð¿ÑÐ¾ÑÑ ÑÐ¸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ÐÐ°ÑÑÐ¸Ð½ÐºÐ¸ Ð¿Ð¾ Ð·Ð°Ð¿ÑÐ¾ÑÑ ÑÐ¸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ÐÐ°ÑÑÐ¸Ð½ÐºÐ¸ Ð¿Ð¾ Ð·Ð°Ð¿ÑÐ¾ÑÑ ÑÐ¸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ÐÐ°ÑÑÐ¸Ð½ÐºÐ¸ Ð¿Ð¾ Ð·Ð°Ð¿ÑÐ¾ÑÑ Ñ Ð´Ð½ÐµÐ¼ Ð¼Ð°ÑÐµÑÐ¸ ÐºÐ°ÑÑÐ¸Ð½Ðº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6" name="AutoShape 2" descr="ÐÐ°ÑÑÐ¸Ð½ÐºÐ¸ Ð¿Ð¾ Ð·Ð°Ð¿ÑÐ¾ÑÑ Ð¢ÐÐÐ¢Ð   ÐÐ Ð¤ÐÐÐÐÐÐÐÐ ÐÐ¤Ð Ð² Ð´Ð¾Ñ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4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ÐÐ°ÑÑÐ¸Ð½ÐºÐ¸ Ð¿Ð¾ Ð·Ð°Ð¿ÑÐ¾ÑÑ Ð²Ð¾ÑÑÐ¸Ð½Ð° Ð´ÐµÐ´ Ð¼Ð¾ÑÐ¾Ð· ÑÑÐ¾Ð½Ð½ÑÐ¹ Ð·Ð°Ð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ÐÐ°ÑÑÐ¸Ð½ÐºÐ¸ Ð¿Ð¾ Ð·Ð°Ð¿ÑÐ¾ÑÑ Ð½Ð¾Ð¶Ð½Ð¸Ñ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18" name="AutoShape 2" descr="https://sun9-37.userapi.com/impg/SYRCGuRjY_kEcwhHqw3irb4GF3C2ghok78uQAA/yCDgSZJCLvU.jpg?size=810x1080&amp;quality=96&amp;sign=60c3692ab37a9627ee1bc8c8e294a176&amp;type=alb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9" name="Picture 3" descr="C:\Users\Elena\Desktop\5qJt1t4jVp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404664"/>
            <a:ext cx="4428492" cy="59046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9781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ÐÐ°ÑÑÐ¸Ð½ÐºÐ¸ Ð¿Ð¾ Ð·Ð°Ð¿ÑÐ¾ÑÑ Ð±Ð°Ð½Ðº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971600" y="620688"/>
            <a:ext cx="7416824" cy="393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Красная книга Кандалакшского заповедника</a:t>
            </a:r>
          </a:p>
        </p:txBody>
      </p:sp>
      <p:pic>
        <p:nvPicPr>
          <p:cNvPr id="7" name="Рисунок 6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3" name="Picture 1" descr="C:\Users\Elena\Desktop\HsZYfeR1H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620688"/>
            <a:ext cx="4235667" cy="56475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" name="Picture 1" descr="C:\Users\Elena\Desktop\mrMNgTzfAX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548680"/>
            <a:ext cx="4320480" cy="5760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Elena\Desktop\_-DUW7r0Zo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9" y="531607"/>
            <a:ext cx="4392488" cy="5856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" name="Picture 1" descr="C:\Users\Elena\Desktop\8SEMDaYP6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908720"/>
            <a:ext cx="3744416" cy="49925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2" name="Picture 2" descr="C:\Users\Elena\Desktop\fIbHBXOez-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908720"/>
            <a:ext cx="3749613" cy="49994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" name="Picture 1" descr="C:\Users\Elena\Desktop\yCDgSZJCLv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548680"/>
            <a:ext cx="4320480" cy="5760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Elena\Desktop\CHFAJmM9AKY.jpg"/>
          <p:cNvPicPr>
            <a:picLocks noChangeAspect="1" noChangeArrowheads="1"/>
          </p:cNvPicPr>
          <p:nvPr/>
        </p:nvPicPr>
        <p:blipFill>
          <a:blip r:embed="rId3" cstate="print"/>
          <a:srcRect r="15858"/>
          <a:stretch>
            <a:fillRect/>
          </a:stretch>
        </p:blipFill>
        <p:spPr bwMode="auto">
          <a:xfrm>
            <a:off x="711361" y="908720"/>
            <a:ext cx="3835373" cy="4752528"/>
          </a:xfrm>
          <a:prstGeom prst="rect">
            <a:avLst/>
          </a:prstGeom>
          <a:noFill/>
        </p:spPr>
      </p:pic>
      <p:pic>
        <p:nvPicPr>
          <p:cNvPr id="1027" name="Picture 3" descr="C:\Users\Elena\Desktop\S1T47Rp-Hj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908720"/>
            <a:ext cx="3565158" cy="4753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" name="Picture 1" descr="C:\Users\Elena\Desktop\feed.photo.jpg"/>
          <p:cNvPicPr>
            <a:picLocks noChangeAspect="1" noChangeArrowheads="1"/>
          </p:cNvPicPr>
          <p:nvPr/>
        </p:nvPicPr>
        <p:blipFill>
          <a:blip r:embed="rId3" cstate="print"/>
          <a:srcRect r="6506" b="8739"/>
          <a:stretch>
            <a:fillRect/>
          </a:stretch>
        </p:blipFill>
        <p:spPr bwMode="auto">
          <a:xfrm>
            <a:off x="827584" y="908720"/>
            <a:ext cx="7632848" cy="50885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Elena\Desktop\im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" name="Picture 1" descr="C:\Users\Elena\Desktop\attachment-RS20194_GettyImages-8418377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284" y="764704"/>
            <a:ext cx="7825774" cy="5400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39</Words>
  <Application>Microsoft Office PowerPoint</Application>
  <PresentationFormat>Экран (4:3)</PresentationFormat>
  <Paragraphs>14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Elena</dc:creator>
  <cp:lastModifiedBy>Microsoft Office</cp:lastModifiedBy>
  <cp:revision>72</cp:revision>
  <dcterms:created xsi:type="dcterms:W3CDTF">2018-09-26T16:09:51Z</dcterms:created>
  <dcterms:modified xsi:type="dcterms:W3CDTF">2021-10-05T16:21:30Z</dcterms:modified>
</cp:coreProperties>
</file>